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38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A29BC-9FAE-40ED-AB5D-67663CE6DDA1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9D05A-42C6-46BC-B716-66075B28B7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6F642-B35B-4112-BF19-AFEB400ECF10}" type="datetimeFigureOut">
              <a:rPr lang="en-GB" smtClean="0"/>
              <a:pPr/>
              <a:t>19/09/2013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59CF-7761-467A-9292-442100F333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uk/url?sa=i&amp;rct=j&amp;q=&amp;esrc=s&amp;frm=1&amp;source=images&amp;cd=&amp;cad=rja&amp;docid=uTwyiSgFMLqSCM&amp;tbnid=k26snaIjLK-wfM:&amp;ved=0CAUQjRw&amp;url=http%3A%2F%2Ftrendszine.com%2Finterior%2F2010%2F07%2F09%2Ftypes-of-hammock.html&amp;ei=elA7Uu76LvCM0wWfsICYDg&amp;bvm=bv.52288139,d.d2k&amp;psig=AFQjCNFzqoMpbTSYqHkcF7dYKOtkqWipjQ&amp;ust=1379704952560325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o.uk/url?sa=i&amp;rct=j&amp;q=&amp;esrc=s&amp;frm=1&amp;source=images&amp;cd=&amp;cad=rja&amp;docid=eKAl20htX9JLxM&amp;tbnid=Yog3HlDe0arV4M:&amp;ved=0CAUQjRw&amp;url=http%3A%2F%2Fmessymama.wordpress.com%2F2010%2F04%2F11%2Flazy-afternoons-in-the-hammock%2F&amp;ei=1E87UojNNejR0QWPnoCgDw&amp;bvm=bv.52288139,d.d2k&amp;psig=AFQjCNFzqoMpbTSYqHkcF7dYKOtkqWipjQ&amp;ust=13797049525603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51520"/>
            <a:ext cx="6858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SIESTA 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YOGA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1128" y="5148064"/>
            <a:ext cx="184482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MONDAY </a:t>
            </a:r>
            <a:endParaRPr lang="en-US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1-1.45pm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93096" y="7524328"/>
            <a:ext cx="25649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£5 </a:t>
            </a:r>
            <a:r>
              <a:rPr lang="en-GB" sz="1400" dirty="0" smtClean="0"/>
              <a:t>Drop In</a:t>
            </a:r>
          </a:p>
          <a:p>
            <a:pPr algn="r"/>
            <a:r>
              <a:rPr lang="en-GB" sz="1400" dirty="0" smtClean="0"/>
              <a:t>Further info:</a:t>
            </a:r>
          </a:p>
          <a:p>
            <a:pPr algn="r"/>
            <a:r>
              <a:rPr lang="en-GB" sz="1400" dirty="0" smtClean="0"/>
              <a:t>07812 052 742</a:t>
            </a:r>
          </a:p>
          <a:p>
            <a:pPr algn="r"/>
            <a:r>
              <a:rPr lang="en-GB" sz="1400" dirty="0" smtClean="0"/>
              <a:t>info@yoga-life.co.uk</a:t>
            </a:r>
          </a:p>
          <a:p>
            <a:pPr algn="r"/>
            <a:r>
              <a:rPr lang="en-GB" sz="1400" dirty="0" smtClean="0"/>
              <a:t>www.yoga-life.co.uk</a:t>
            </a:r>
          </a:p>
        </p:txBody>
      </p:sp>
      <p:pic>
        <p:nvPicPr>
          <p:cNvPr id="26" name="Picture 25" descr="yoga_life_studio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2856" y="7264400"/>
            <a:ext cx="2781300" cy="18796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0" y="7596336"/>
            <a:ext cx="2564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/>
              <a:t>Enterprise Centre</a:t>
            </a:r>
          </a:p>
          <a:p>
            <a:r>
              <a:rPr lang="en-GB" sz="1400" dirty="0" smtClean="0"/>
              <a:t>Station Parade</a:t>
            </a:r>
          </a:p>
          <a:p>
            <a:r>
              <a:rPr lang="en-GB" sz="1400" dirty="0" smtClean="0"/>
              <a:t>Eastbourne</a:t>
            </a:r>
          </a:p>
          <a:p>
            <a:r>
              <a:rPr lang="en-GB" sz="1400" dirty="0" smtClean="0"/>
              <a:t>BN21 1BD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81128" y="6156176"/>
            <a:ext cx="184482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£5</a:t>
            </a:r>
          </a:p>
          <a:p>
            <a:pPr algn="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Drop In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0648" y="5220072"/>
            <a:ext cx="446449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Rest &amp; Release</a:t>
            </a:r>
            <a:endParaRPr lang="en-US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Gentle Stretches</a:t>
            </a:r>
          </a:p>
          <a:p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Long &amp; Deep Relaxation</a:t>
            </a:r>
            <a:endParaRPr lang="en-US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Lunchtime Class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" name="Picture 14" descr="image_yoga-nidra_may-2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6724128" y="323528"/>
            <a:ext cx="5301208" cy="3563590"/>
          </a:xfrm>
          <a:prstGeom prst="rect">
            <a:avLst/>
          </a:prstGeom>
        </p:spPr>
      </p:pic>
      <p:pic>
        <p:nvPicPr>
          <p:cNvPr id="2050" name="Picture 2" descr="http://messymama.files.wordpress.com/2010/04/south-pacific-hammoc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0688" y="1331640"/>
            <a:ext cx="5616624" cy="3743325"/>
          </a:xfrm>
          <a:prstGeom prst="rect">
            <a:avLst/>
          </a:prstGeom>
          <a:noFill/>
        </p:spPr>
      </p:pic>
      <p:pic>
        <p:nvPicPr>
          <p:cNvPr id="2056" name="Picture 8" descr="https://encrypted-tbn0.gstatic.com/images?q=tbn:ANd9GcRNfh_YRSbRxXU6wJ-tpCrUE6GqN0ppxj79hVgEOzcStFlwARBpX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89640" y="1259632"/>
            <a:ext cx="5184576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Santorini , Greece September 2013</dc:title>
  <dc:creator>Eva</dc:creator>
  <cp:lastModifiedBy>Eva</cp:lastModifiedBy>
  <cp:revision>28</cp:revision>
  <dcterms:created xsi:type="dcterms:W3CDTF">2012-11-05T10:50:36Z</dcterms:created>
  <dcterms:modified xsi:type="dcterms:W3CDTF">2013-09-19T22:04:54Z</dcterms:modified>
</cp:coreProperties>
</file>